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74" r:id="rId13"/>
    <p:sldId id="273" r:id="rId14"/>
    <p:sldId id="271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C94D-4767-4690-A8C7-2813F313995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EE65-0DF7-41F0-ACF2-E8A56B379A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Pine Hill Cemetery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1730 Rush Scottsville Road</a:t>
            </a:r>
          </a:p>
          <a:p>
            <a:pPr algn="ctr">
              <a:buNone/>
            </a:pPr>
            <a:r>
              <a:rPr lang="en-US" dirty="0"/>
              <a:t>	</a:t>
            </a:r>
            <a:r>
              <a:rPr lang="en-US" dirty="0" smtClean="0"/>
              <a:t>Rush, New York 14543</a:t>
            </a:r>
          </a:p>
          <a:p>
            <a:pPr algn="ctr">
              <a:buNone/>
            </a:pPr>
            <a:endParaRPr lang="en-US" dirty="0"/>
          </a:p>
          <a:p>
            <a:pPr algn="ctr"/>
            <a:r>
              <a:rPr lang="en-US" dirty="0" smtClean="0"/>
              <a:t>Cemetery Association founded 1863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Dr. Socrates Smith</a:t>
            </a:r>
            <a:endParaRPr lang="en-US" dirty="0"/>
          </a:p>
        </p:txBody>
      </p:sp>
      <p:pic>
        <p:nvPicPr>
          <p:cNvPr id="4" name="Content Placeholder 3" descr="103_1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Dr. Socrates Smith</a:t>
            </a:r>
            <a:br>
              <a:rPr lang="en-US" dirty="0" smtClean="0"/>
            </a:br>
            <a:r>
              <a:rPr lang="en-US" dirty="0" smtClean="0"/>
              <a:t>Oct. 21, 1801 – Aug. 27, 1870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Old Section, Row E, Lot 5 – at the top of the hill.</a:t>
            </a:r>
          </a:p>
          <a:p>
            <a:r>
              <a:rPr lang="en-US" dirty="0"/>
              <a:t>F</a:t>
            </a:r>
            <a:r>
              <a:rPr lang="en-US" dirty="0" smtClean="0"/>
              <a:t>ounding member of the Pine Hill Cemetery Association</a:t>
            </a:r>
          </a:p>
          <a:p>
            <a:r>
              <a:rPr lang="en-US" dirty="0" smtClean="0"/>
              <a:t>Born in Vermont , graduated from Castleton Medical College</a:t>
            </a:r>
          </a:p>
          <a:p>
            <a:r>
              <a:rPr lang="en-US" dirty="0" smtClean="0"/>
              <a:t>Married to Matilda Markham Smith, 1805-1903, daughter of  Col. William Markham, Revolutionary War Soldier.</a:t>
            </a:r>
          </a:p>
          <a:p>
            <a:r>
              <a:rPr lang="en-US" dirty="0" smtClean="0"/>
              <a:t>Mrs. Smith affiliated with DAR (Daughters of American Revolution)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Family Plot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Old Section C 15 and C16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Dennis/Greene Family Plot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Old Section H 1 and I1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Fishell</a:t>
            </a:r>
            <a:r>
              <a:rPr lang="en-US" dirty="0" smtClean="0"/>
              <a:t> Family Plot </a:t>
            </a:r>
            <a:endParaRPr lang="en-US" dirty="0"/>
          </a:p>
        </p:txBody>
      </p:sp>
      <p:pic>
        <p:nvPicPr>
          <p:cNvPr id="4" name="Content Placeholder 3" descr="103_1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Phelps Family Plot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Price Family Plot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Sherman Family Plot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Stull Family Plot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Old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tour of the historical monuments in the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Old Section of Pine Hill Cemetery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Monuments of several of the founding families of Rush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Founding Members of the Pine Hill Cemetery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Warren Foote</a:t>
            </a:r>
          </a:p>
          <a:p>
            <a:r>
              <a:rPr lang="en-US" dirty="0" smtClean="0"/>
              <a:t>Thomas J. Jeffords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Lyday</a:t>
            </a:r>
            <a:endParaRPr lang="en-US" dirty="0" smtClean="0"/>
          </a:p>
          <a:p>
            <a:r>
              <a:rPr lang="en-US" dirty="0" smtClean="0"/>
              <a:t>Peter Martin</a:t>
            </a:r>
          </a:p>
          <a:p>
            <a:r>
              <a:rPr lang="en-US" dirty="0" smtClean="0"/>
              <a:t>Matthew C. Martin </a:t>
            </a:r>
          </a:p>
          <a:p>
            <a:r>
              <a:rPr lang="en-US" dirty="0" smtClean="0"/>
              <a:t>Socrates Smith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Warren Foote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Thomas J. Jeffords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John </a:t>
            </a:r>
            <a:r>
              <a:rPr lang="en-US" dirty="0" err="1" smtClean="0"/>
              <a:t>Lyday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Peter Martin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Matthew C. Martin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Plot of Nathan Jeffords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184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Pine Hill Cemetery</vt:lpstr>
      <vt:lpstr>The Old Section</vt:lpstr>
      <vt:lpstr>Founding Members of the Pine Hill Cemetery Association</vt:lpstr>
      <vt:lpstr>Family Plot of Warren Foote</vt:lpstr>
      <vt:lpstr>Family Plot of Thomas J. Jeffords</vt:lpstr>
      <vt:lpstr>Family Plot of John Lyday</vt:lpstr>
      <vt:lpstr>Family Plot of Peter Martin</vt:lpstr>
      <vt:lpstr>Family Plot of Matthew C. Martin</vt:lpstr>
      <vt:lpstr>Family Plot of Nathan Jeffords</vt:lpstr>
      <vt:lpstr>Family Plot of Dr. Socrates Smith</vt:lpstr>
      <vt:lpstr>Dr. Socrates Smith Oct. 21, 1801 – Aug. 27, 1870</vt:lpstr>
      <vt:lpstr>Blood Family Plot </vt:lpstr>
      <vt:lpstr>Dennis/Greene Family Plot </vt:lpstr>
      <vt:lpstr>Fishell Family Plot </vt:lpstr>
      <vt:lpstr>Phelps Family Plot </vt:lpstr>
      <vt:lpstr>Price Family Plot </vt:lpstr>
      <vt:lpstr>Sherman Family Plot </vt:lpstr>
      <vt:lpstr>Stull Family Plot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 Hill Cemetery</dc:title>
  <dc:creator>Sue Mee</dc:creator>
  <cp:lastModifiedBy>Sue Mee</cp:lastModifiedBy>
  <cp:revision>5</cp:revision>
  <dcterms:created xsi:type="dcterms:W3CDTF">2012-06-18T03:35:56Z</dcterms:created>
  <dcterms:modified xsi:type="dcterms:W3CDTF">2012-06-19T07:26:16Z</dcterms:modified>
</cp:coreProperties>
</file>